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8" r:id="rId2"/>
    <p:sldId id="273" r:id="rId3"/>
    <p:sldId id="269" r:id="rId4"/>
    <p:sldId id="272" r:id="rId5"/>
    <p:sldId id="268" r:id="rId6"/>
    <p:sldId id="282" r:id="rId7"/>
    <p:sldId id="271" r:id="rId8"/>
    <p:sldId id="270" r:id="rId9"/>
    <p:sldId id="280" r:id="rId10"/>
    <p:sldId id="314" r:id="rId11"/>
    <p:sldId id="301" r:id="rId12"/>
    <p:sldId id="297" r:id="rId13"/>
    <p:sldId id="319" r:id="rId14"/>
    <p:sldId id="320" r:id="rId15"/>
    <p:sldId id="315" r:id="rId16"/>
    <p:sldId id="316" r:id="rId17"/>
    <p:sldId id="321" r:id="rId18"/>
    <p:sldId id="317" r:id="rId19"/>
    <p:sldId id="318" r:id="rId20"/>
    <p:sldId id="266" r:id="rId21"/>
    <p:sldId id="259" r:id="rId22"/>
    <p:sldId id="263" r:id="rId23"/>
    <p:sldId id="261" r:id="rId24"/>
    <p:sldId id="262" r:id="rId25"/>
    <p:sldId id="300" r:id="rId26"/>
    <p:sldId id="296" r:id="rId27"/>
    <p:sldId id="260" r:id="rId28"/>
    <p:sldId id="294" r:id="rId29"/>
    <p:sldId id="264" r:id="rId30"/>
    <p:sldId id="281" r:id="rId31"/>
    <p:sldId id="295" r:id="rId32"/>
    <p:sldId id="313" r:id="rId33"/>
    <p:sldId id="258" r:id="rId34"/>
    <p:sldId id="275" r:id="rId35"/>
    <p:sldId id="279" r:id="rId36"/>
    <p:sldId id="291" r:id="rId37"/>
    <p:sldId id="285" r:id="rId38"/>
    <p:sldId id="289" r:id="rId39"/>
    <p:sldId id="290" r:id="rId40"/>
    <p:sldId id="288" r:id="rId41"/>
    <p:sldId id="293" r:id="rId42"/>
    <p:sldId id="287" r:id="rId43"/>
    <p:sldId id="286" r:id="rId44"/>
    <p:sldId id="283" r:id="rId45"/>
    <p:sldId id="278" r:id="rId46"/>
    <p:sldId id="299" r:id="rId47"/>
    <p:sldId id="277" r:id="rId48"/>
    <p:sldId id="267" r:id="rId49"/>
    <p:sldId id="276" r:id="rId50"/>
    <p:sldId id="292" r:id="rId51"/>
    <p:sldId id="308" r:id="rId52"/>
    <p:sldId id="312" r:id="rId53"/>
    <p:sldId id="310" r:id="rId54"/>
    <p:sldId id="311" r:id="rId55"/>
    <p:sldId id="302" r:id="rId56"/>
    <p:sldId id="309" r:id="rId57"/>
    <p:sldId id="304" r:id="rId58"/>
    <p:sldId id="305" r:id="rId59"/>
    <p:sldId id="306" r:id="rId60"/>
    <p:sldId id="307" r:id="rId61"/>
    <p:sldId id="303" r:id="rId6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ules" id="{A5673D7F-5E6D-9E4E-855F-792F2A4DFCAE}">
          <p14:sldIdLst>
            <p14:sldId id="298"/>
            <p14:sldId id="273"/>
            <p14:sldId id="269"/>
            <p14:sldId id="272"/>
            <p14:sldId id="268"/>
            <p14:sldId id="282"/>
            <p14:sldId id="271"/>
            <p14:sldId id="270"/>
            <p14:sldId id="280"/>
            <p14:sldId id="314"/>
            <p14:sldId id="301"/>
            <p14:sldId id="297"/>
          </p14:sldIdLst>
        </p14:section>
        <p14:section name="Margot" id="{BD579C3E-1512-B14E-92E7-58B7089C9552}">
          <p14:sldIdLst>
            <p14:sldId id="319"/>
            <p14:sldId id="320"/>
            <p14:sldId id="315"/>
            <p14:sldId id="316"/>
            <p14:sldId id="321"/>
            <p14:sldId id="317"/>
            <p14:sldId id="318"/>
          </p14:sldIdLst>
        </p14:section>
        <p14:section name="Yeses" id="{F689DD30-06A5-8C48-85D2-60BBA7037597}">
          <p14:sldIdLst>
            <p14:sldId id="266"/>
            <p14:sldId id="259"/>
            <p14:sldId id="263"/>
            <p14:sldId id="261"/>
            <p14:sldId id="262"/>
            <p14:sldId id="300"/>
            <p14:sldId id="296"/>
            <p14:sldId id="260"/>
            <p14:sldId id="294"/>
            <p14:sldId id="264"/>
            <p14:sldId id="281"/>
            <p14:sldId id="295"/>
            <p14:sldId id="313"/>
          </p14:sldIdLst>
        </p14:section>
        <p14:section name="Cudldles" id="{A7D9D345-7234-B04A-AE2A-D690C162DD0F}">
          <p14:sldIdLst>
            <p14:sldId id="258"/>
            <p14:sldId id="275"/>
            <p14:sldId id="279"/>
            <p14:sldId id="291"/>
            <p14:sldId id="285"/>
            <p14:sldId id="289"/>
            <p14:sldId id="290"/>
            <p14:sldId id="288"/>
            <p14:sldId id="293"/>
            <p14:sldId id="287"/>
            <p14:sldId id="286"/>
            <p14:sldId id="283"/>
            <p14:sldId id="278"/>
            <p14:sldId id="299"/>
            <p14:sldId id="277"/>
            <p14:sldId id="267"/>
            <p14:sldId id="276"/>
            <p14:sldId id="292"/>
            <p14:sldId id="308"/>
            <p14:sldId id="312"/>
          </p14:sldIdLst>
        </p14:section>
        <p14:section name="Logistics" id="{508780E1-F9BA-6D44-9AB5-342E49AD77E6}">
          <p14:sldIdLst>
            <p14:sldId id="310"/>
            <p14:sldId id="311"/>
            <p14:sldId id="302"/>
            <p14:sldId id="309"/>
            <p14:sldId id="304"/>
            <p14:sldId id="305"/>
            <p14:sldId id="306"/>
            <p14:sldId id="307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4752"/>
    <p:restoredTop sz="94752"/>
  </p:normalViewPr>
  <p:slideViewPr>
    <p:cSldViewPr snapToGrid="0">
      <p:cViewPr varScale="1">
        <p:scale>
          <a:sx n="173" d="100"/>
          <a:sy n="173" d="100"/>
        </p:scale>
        <p:origin x="2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35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00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7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9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1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40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2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0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0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AA2B-056B-F348-956E-D7524DCC9D0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3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microsoft.com/office/2007/relationships/hdphoto" Target="../media/hdphoto15.wdp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6.wdp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0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2.wdp"/><Relationship Id="rId4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3.wdp"/><Relationship Id="rId4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5.wdp"/><Relationship Id="rId4" Type="http://schemas.openxmlformats.org/officeDocument/2006/relationships/image" Target="../media/image15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6.wdp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8.wdp"/><Relationship Id="rId4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9.wdp"/><Relationship Id="rId4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1.wdp"/><Relationship Id="rId4" Type="http://schemas.openxmlformats.org/officeDocument/2006/relationships/image" Target="../media/image23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2.wdp"/><Relationship Id="rId4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3.wdp"/><Relationship Id="rId4" Type="http://schemas.openxmlformats.org/officeDocument/2006/relationships/image" Target="../media/image2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27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27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5.wdp"/><Relationship Id="rId4" Type="http://schemas.openxmlformats.org/officeDocument/2006/relationships/image" Target="../media/image27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5.wdp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3136612"/>
            <a:ext cx="5387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can leave at any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B2D5C7-182D-E833-EE57-60FFF1C3526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31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After a “no” 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wait for 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them to ask </a:t>
            </a:r>
          </a:p>
          <a:p>
            <a:pPr algn="ctr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next.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07086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3220" y="2091803"/>
            <a:ext cx="86867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atin typeface="Elephant Pro" pitchFamily="2" charset="0"/>
              </a:rPr>
              <a:t>Thank each other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</a:t>
            </a:r>
            <a:r>
              <a:rPr lang="en-US" sz="6000" dirty="0">
                <a:latin typeface="Elephant Pro" pitchFamily="2" charset="0"/>
              </a:rPr>
              <a:t>taking care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of</a:t>
            </a:r>
            <a:r>
              <a:rPr lang="en-US" sz="6000" dirty="0">
                <a:latin typeface="Elephant Pro" pitchFamily="2" charset="0"/>
              </a:rPr>
              <a:t> themselves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2216989" y="5028900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when you get a</a:t>
            </a:r>
            <a:r>
              <a:rPr lang="en-US" sz="3200" dirty="0">
                <a:latin typeface="Elephant Pro" pitchFamily="2" charset="0"/>
              </a:rPr>
              <a:t> 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366D0-2E9A-34AD-CC01-2ECDF22F9EEC}"/>
              </a:ext>
            </a:extLst>
          </p:cNvPr>
          <p:cNvSpPr txBox="1"/>
          <p:nvPr/>
        </p:nvSpPr>
        <p:spPr>
          <a:xfrm>
            <a:off x="580446" y="1089293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Remember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5C3188-BEC0-C941-9415-CDD02FE8F356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893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Have you discussed your relationship boundaries with your partner?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19B97-CA68-01F4-7C8B-234EA18320A4}"/>
              </a:ext>
            </a:extLst>
          </p:cNvPr>
          <p:cNvSpPr txBox="1"/>
          <p:nvPr/>
        </p:nvSpPr>
        <p:spPr>
          <a:xfrm>
            <a:off x="5897105" y="5052692"/>
            <a:ext cx="26664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not, do so </a:t>
            </a:r>
            <a:r>
              <a:rPr lang="en-US" sz="2000" dirty="0">
                <a:latin typeface="Elephant Pro" pitchFamily="2" charset="0"/>
              </a:rPr>
              <a:t>now.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80F5-920B-08C4-A301-337183B59864}"/>
              </a:ext>
            </a:extLst>
          </p:cNvPr>
          <p:cNvSpPr txBox="1"/>
          <p:nvPr/>
        </p:nvSpPr>
        <p:spPr>
          <a:xfrm>
            <a:off x="2115519" y="5442228"/>
            <a:ext cx="65487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 honor your relationships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893EB-66B8-6CA4-A834-6900DCD00D9F}"/>
              </a:ext>
            </a:extLst>
          </p:cNvPr>
          <p:cNvSpPr txBox="1"/>
          <p:nvPr/>
        </p:nvSpPr>
        <p:spPr>
          <a:xfrm>
            <a:off x="511443" y="2080143"/>
            <a:ext cx="44074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those in a relationship: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7806FA-0EBB-74CD-1D57-C60041F24F65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90791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78495" y="2924390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  <a:latin typeface="Elephant Pro" pitchFamily="2" charset="0"/>
              </a:rPr>
              <a:t>The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Buddy Bench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1789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78495" y="2924390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  <a:latin typeface="Elephant Pro" pitchFamily="2" charset="0"/>
              </a:rPr>
              <a:t>The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Solo Salon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75594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don't have to cuddle anyone at a Cuddle Party, ever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19857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Always say ‘thank you’ and practice good Cuddle Manners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58282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2015655" y="2901286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Pajamas stay on the whole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452ED-27C0-C936-C1E7-7674A3120D13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83404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After a “no” 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wait for </a:t>
            </a:r>
          </a:p>
          <a:p>
            <a:pPr algn="ctr"/>
            <a:r>
              <a:rPr lang="en-US" sz="3200" dirty="0">
                <a:latin typeface="Elephant Pro" pitchFamily="2" charset="0"/>
              </a:rPr>
              <a:t>them to ask </a:t>
            </a:r>
          </a:p>
          <a:p>
            <a:pPr algn="ctr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next.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70472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24825" y="1916401"/>
            <a:ext cx="53870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Please be respectful of other people's privacy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 when sharing with the outside world keep people anonymous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D332D-179B-6456-06E0-B5DCF279022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64313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don't have to cuddle anyone at a Cuddle Party, ever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51655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630018" y="2490281"/>
            <a:ext cx="563349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atin typeface="Elephant Pro" pitchFamily="2" charset="0"/>
              </a:rPr>
              <a:t>“No”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F1B9BD-A0E6-31B5-BBD9-1025D3F64F19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2D89D8-92CB-9086-C35C-460DA7962E15}"/>
              </a:ext>
            </a:extLst>
          </p:cNvPr>
          <p:cNvSpPr txBox="1"/>
          <p:nvPr/>
        </p:nvSpPr>
        <p:spPr>
          <a:xfrm>
            <a:off x="3157269" y="5074878"/>
            <a:ext cx="53818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lephant Pro" pitchFamily="2" charset="0"/>
              </a:rPr>
              <a:t>No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makes your </a:t>
            </a:r>
            <a:r>
              <a:rPr lang="en-US" sz="2000" dirty="0">
                <a:latin typeface="Elephant Pro" pitchFamily="2" charset="0"/>
              </a:rPr>
              <a:t>Yes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mean something</a:t>
            </a:r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18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“please stop asking”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4014590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are 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Cuddle Boundaries?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507143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ask for what you want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118638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507332" y="978309"/>
            <a:ext cx="81293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Elephant Pro" pitchFamily="2" charset="0"/>
              </a:rPr>
              <a:t>Warning: </a:t>
            </a:r>
          </a:p>
          <a:p>
            <a:r>
              <a:rPr lang="en-US" sz="2000" dirty="0">
                <a:latin typeface="Elephant Pro" pitchFamily="2" charset="0"/>
              </a:rPr>
              <a:t>touch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can release </a:t>
            </a:r>
            <a:r>
              <a:rPr lang="en-US" sz="2000" dirty="0">
                <a:latin typeface="Elephant Pro" pitchFamily="2" charset="0"/>
              </a:rPr>
              <a:t>strong emotions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86855" y="2181049"/>
            <a:ext cx="877028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Honor your Boundaries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BE86C-C64E-516E-29E7-86B0680B88CC}"/>
              </a:ext>
            </a:extLst>
          </p:cNvPr>
          <p:cNvSpPr txBox="1"/>
          <p:nvPr/>
        </p:nvSpPr>
        <p:spPr>
          <a:xfrm>
            <a:off x="3905572" y="4864028"/>
            <a:ext cx="4745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are under  </a:t>
            </a:r>
            <a:r>
              <a:rPr lang="en-US" sz="2000" dirty="0">
                <a:latin typeface="Elephant Pro" pitchFamily="2" charset="0"/>
              </a:rPr>
              <a:t>no OBLIGATION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to </a:t>
            </a:r>
            <a:r>
              <a:rPr lang="en-US" sz="2000" dirty="0">
                <a:latin typeface="Elephant Pro" pitchFamily="2" charset="0"/>
              </a:rPr>
              <a:t>caretake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others</a:t>
            </a:r>
          </a:p>
          <a:p>
            <a:pPr algn="r"/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341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59285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like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Get from this event?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8969872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74171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This is a great place to </a:t>
            </a:r>
            <a:r>
              <a:rPr lang="en-US" sz="3200" dirty="0">
                <a:latin typeface="Elephant Pro" pitchFamily="2" charset="0"/>
              </a:rPr>
              <a:t>practice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4900" y="2077079"/>
            <a:ext cx="868344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Hearing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</a:t>
            </a:r>
            <a:r>
              <a:rPr lang="en-US" sz="6600" dirty="0">
                <a:latin typeface="Elephant Pro" pitchFamily="2" charset="0"/>
              </a:rPr>
              <a:t> Accepting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a</a:t>
            </a:r>
            <a:r>
              <a:rPr lang="en-US" sz="6600" dirty="0">
                <a:latin typeface="Elephant Pro" pitchFamily="2" charset="0"/>
              </a:rPr>
              <a:t> NO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096452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make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Amazing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62165E-5847-1AB9-570B-76EDF4C47393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for you?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5129187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221936" y="2454635"/>
            <a:ext cx="67293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</a:t>
            </a:r>
          </a:p>
          <a:p>
            <a:pPr algn="ctr"/>
            <a:r>
              <a:rPr lang="en-US" sz="6600" dirty="0">
                <a:latin typeface="Elephant Pro" pitchFamily="2" charset="0"/>
              </a:rPr>
              <a:t>you NOT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74348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you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2250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2015655" y="2901286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Pajamas stay on the whole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452ED-27C0-C936-C1E7-7674A3120D13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1416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This is a chance to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62688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practice your boundaries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904590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Change your mind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at any time</a:t>
            </a:r>
          </a:p>
        </p:txBody>
      </p:sp>
    </p:spTree>
    <p:extLst>
      <p:ext uri="{BB962C8B-B14F-4D97-AF65-F5344CB8AC3E}">
        <p14:creationId xmlns:p14="http://schemas.microsoft.com/office/powerpoint/2010/main" val="32087285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2332"/>
            <a:ext cx="9173240" cy="683620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ACAB674-B343-C400-6F26-F4C17E6D93A9}"/>
              </a:ext>
            </a:extLst>
          </p:cNvPr>
          <p:cNvSpPr/>
          <p:nvPr/>
        </p:nvSpPr>
        <p:spPr>
          <a:xfrm>
            <a:off x="775425" y="2508072"/>
            <a:ext cx="2557150" cy="907278"/>
          </a:xfrm>
          <a:prstGeom prst="rect">
            <a:avLst/>
          </a:prstGeom>
          <a:solidFill>
            <a:srgbClr val="BFBFBF">
              <a:alpha val="69412"/>
            </a:srgbClr>
          </a:solidFill>
          <a:ln w="5715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387256"/>
                      <a:gd name="connsiteY0" fmla="*/ 1693628 h 3387256"/>
                      <a:gd name="connsiteX1" fmla="*/ 1693628 w 3387256"/>
                      <a:gd name="connsiteY1" fmla="*/ 0 h 3387256"/>
                      <a:gd name="connsiteX2" fmla="*/ 3387256 w 3387256"/>
                      <a:gd name="connsiteY2" fmla="*/ 1693628 h 3387256"/>
                      <a:gd name="connsiteX3" fmla="*/ 1693628 w 3387256"/>
                      <a:gd name="connsiteY3" fmla="*/ 3387256 h 3387256"/>
                      <a:gd name="connsiteX4" fmla="*/ 0 w 3387256"/>
                      <a:gd name="connsiteY4" fmla="*/ 1693628 h 338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7256" h="3387256" extrusionOk="0">
                        <a:moveTo>
                          <a:pt x="0" y="1693628"/>
                        </a:moveTo>
                        <a:cubicBezTo>
                          <a:pt x="-135207" y="674864"/>
                          <a:pt x="601239" y="58934"/>
                          <a:pt x="1693628" y="0"/>
                        </a:cubicBezTo>
                        <a:cubicBezTo>
                          <a:pt x="2755689" y="26672"/>
                          <a:pt x="3174142" y="765039"/>
                          <a:pt x="3387256" y="1693628"/>
                        </a:cubicBezTo>
                        <a:cubicBezTo>
                          <a:pt x="3258241" y="2754983"/>
                          <a:pt x="2624196" y="3413769"/>
                          <a:pt x="1693628" y="3387256"/>
                        </a:cubicBezTo>
                        <a:cubicBezTo>
                          <a:pt x="601044" y="3301238"/>
                          <a:pt x="99022" y="2676306"/>
                          <a:pt x="0" y="1693628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507345" y="635903"/>
            <a:ext cx="4255486" cy="76944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Wheel of Consent</a:t>
            </a:r>
            <a:br>
              <a:rPr lang="en-US" sz="3200" dirty="0">
                <a:latin typeface="Elephant Pro" pitchFamily="2" charset="0"/>
              </a:rPr>
            </a:br>
            <a:r>
              <a:rPr lang="en-US" sz="1100" dirty="0">
                <a:latin typeface="Ink Free" panose="03080402000500000000" pitchFamily="66" charset="0"/>
              </a:rPr>
              <a:t>By Betty Martin</a:t>
            </a:r>
            <a:endParaRPr lang="en-US" sz="1600" dirty="0">
              <a:latin typeface="Ink Free" panose="03080402000500000000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D20F1F7-74A1-64D2-3317-EECD1E9FD488}"/>
              </a:ext>
            </a:extLst>
          </p:cNvPr>
          <p:cNvGrpSpPr/>
          <p:nvPr/>
        </p:nvGrpSpPr>
        <p:grpSpPr>
          <a:xfrm>
            <a:off x="4135039" y="1536615"/>
            <a:ext cx="4314468" cy="4118525"/>
            <a:chOff x="4135039" y="1536615"/>
            <a:chExt cx="4314468" cy="4118525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E892D99-3849-BA1A-C24E-CAF47DE2782C}"/>
                </a:ext>
              </a:extLst>
            </p:cNvPr>
            <p:cNvSpPr/>
            <p:nvPr/>
          </p:nvSpPr>
          <p:spPr>
            <a:xfrm>
              <a:off x="4595564" y="1903593"/>
              <a:ext cx="3387256" cy="338725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8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3387256"/>
                        <a:gd name="connsiteY0" fmla="*/ 1693628 h 3387256"/>
                        <a:gd name="connsiteX1" fmla="*/ 1693628 w 3387256"/>
                        <a:gd name="connsiteY1" fmla="*/ 0 h 3387256"/>
                        <a:gd name="connsiteX2" fmla="*/ 3387256 w 3387256"/>
                        <a:gd name="connsiteY2" fmla="*/ 1693628 h 3387256"/>
                        <a:gd name="connsiteX3" fmla="*/ 1693628 w 3387256"/>
                        <a:gd name="connsiteY3" fmla="*/ 3387256 h 3387256"/>
                        <a:gd name="connsiteX4" fmla="*/ 0 w 3387256"/>
                        <a:gd name="connsiteY4" fmla="*/ 1693628 h 338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7256" h="3387256" extrusionOk="0">
                          <a:moveTo>
                            <a:pt x="0" y="1693628"/>
                          </a:moveTo>
                          <a:cubicBezTo>
                            <a:pt x="-135207" y="674864"/>
                            <a:pt x="601239" y="58934"/>
                            <a:pt x="1693628" y="0"/>
                          </a:cubicBezTo>
                          <a:cubicBezTo>
                            <a:pt x="2755689" y="26672"/>
                            <a:pt x="3174142" y="765039"/>
                            <a:pt x="3387256" y="1693628"/>
                          </a:cubicBezTo>
                          <a:cubicBezTo>
                            <a:pt x="3258241" y="2754983"/>
                            <a:pt x="2624196" y="3413769"/>
                            <a:pt x="1693628" y="3387256"/>
                          </a:cubicBezTo>
                          <a:cubicBezTo>
                            <a:pt x="601044" y="3301238"/>
                            <a:pt x="99022" y="2676306"/>
                            <a:pt x="0" y="169362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4D74E899-C64D-4103-B2EE-2E7AAAC059FA}"/>
                </a:ext>
              </a:extLst>
            </p:cNvPr>
            <p:cNvSpPr/>
            <p:nvPr/>
          </p:nvSpPr>
          <p:spPr>
            <a:xfrm rot="16200000">
              <a:off x="4574035" y="1908824"/>
              <a:ext cx="3386236" cy="3387256"/>
            </a:xfrm>
            <a:custGeom>
              <a:avLst/>
              <a:gdLst>
                <a:gd name="connsiteX0" fmla="*/ 1693516 w 3386236"/>
                <a:gd name="connsiteY0" fmla="*/ 0 h 3387256"/>
                <a:gd name="connsiteX1" fmla="*/ 1702084 w 3386236"/>
                <a:gd name="connsiteY1" fmla="*/ 433 h 3387256"/>
                <a:gd name="connsiteX2" fmla="*/ 1704959 w 3386236"/>
                <a:gd name="connsiteY2" fmla="*/ 64193 h 3387256"/>
                <a:gd name="connsiteX3" fmla="*/ 1924738 w 3386236"/>
                <a:gd name="connsiteY3" fmla="*/ 1482523 h 3387256"/>
                <a:gd name="connsiteX4" fmla="*/ 3301979 w 3386236"/>
                <a:gd name="connsiteY4" fmla="*/ 1717477 h 3387256"/>
                <a:gd name="connsiteX5" fmla="*/ 3386236 w 3386236"/>
                <a:gd name="connsiteY5" fmla="*/ 1711618 h 3387256"/>
                <a:gd name="connsiteX6" fmla="*/ 3378400 w 3386236"/>
                <a:gd name="connsiteY6" fmla="*/ 1866792 h 3387256"/>
                <a:gd name="connsiteX7" fmla="*/ 1693516 w 3386236"/>
                <a:gd name="connsiteY7" fmla="*/ 3387256 h 3387256"/>
                <a:gd name="connsiteX8" fmla="*/ 1654004 w 3386236"/>
                <a:gd name="connsiteY8" fmla="*/ 3385261 h 3387256"/>
                <a:gd name="connsiteX9" fmla="*/ 1652003 w 3386236"/>
                <a:gd name="connsiteY9" fmla="*/ 3340865 h 3387256"/>
                <a:gd name="connsiteX10" fmla="*/ 1432223 w 3386236"/>
                <a:gd name="connsiteY10" fmla="*/ 1922535 h 3387256"/>
                <a:gd name="connsiteX11" fmla="*/ 54983 w 3386236"/>
                <a:gd name="connsiteY11" fmla="*/ 1687581 h 3387256"/>
                <a:gd name="connsiteX12" fmla="*/ 0 w 3386236"/>
                <a:gd name="connsiteY12" fmla="*/ 1691404 h 3387256"/>
                <a:gd name="connsiteX13" fmla="*/ 8632 w 3386236"/>
                <a:gd name="connsiteY13" fmla="*/ 1520465 h 3387256"/>
                <a:gd name="connsiteX14" fmla="*/ 1693516 w 3386236"/>
                <a:gd name="connsiteY14" fmla="*/ 0 h 338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86236" h="3387256">
                  <a:moveTo>
                    <a:pt x="1693516" y="0"/>
                  </a:moveTo>
                  <a:lnTo>
                    <a:pt x="1702084" y="433"/>
                  </a:lnTo>
                  <a:lnTo>
                    <a:pt x="1704959" y="64193"/>
                  </a:lnTo>
                  <a:cubicBezTo>
                    <a:pt x="1714883" y="440958"/>
                    <a:pt x="1654757" y="1224379"/>
                    <a:pt x="1924738" y="1482523"/>
                  </a:cubicBezTo>
                  <a:cubicBezTo>
                    <a:pt x="2199359" y="1755865"/>
                    <a:pt x="2734393" y="1753879"/>
                    <a:pt x="3301979" y="1717477"/>
                  </a:cubicBezTo>
                  <a:lnTo>
                    <a:pt x="3386236" y="1711618"/>
                  </a:lnTo>
                  <a:lnTo>
                    <a:pt x="3378400" y="1866792"/>
                  </a:lnTo>
                  <a:cubicBezTo>
                    <a:pt x="3291670" y="2720814"/>
                    <a:pt x="2570421" y="3387256"/>
                    <a:pt x="1693516" y="3387256"/>
                  </a:cubicBezTo>
                  <a:lnTo>
                    <a:pt x="1654004" y="3385261"/>
                  </a:lnTo>
                  <a:lnTo>
                    <a:pt x="1652003" y="3340865"/>
                  </a:lnTo>
                  <a:cubicBezTo>
                    <a:pt x="1642078" y="2964101"/>
                    <a:pt x="1702205" y="2180680"/>
                    <a:pt x="1432223" y="1922535"/>
                  </a:cubicBezTo>
                  <a:cubicBezTo>
                    <a:pt x="1157603" y="1649193"/>
                    <a:pt x="622568" y="1651179"/>
                    <a:pt x="54983" y="1687581"/>
                  </a:cubicBezTo>
                  <a:lnTo>
                    <a:pt x="0" y="1691404"/>
                  </a:lnTo>
                  <a:lnTo>
                    <a:pt x="8632" y="1520465"/>
                  </a:lnTo>
                  <a:cubicBezTo>
                    <a:pt x="95363" y="666442"/>
                    <a:pt x="816612" y="0"/>
                    <a:pt x="1693516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57150">
              <a:noFil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3387256"/>
                        <a:gd name="connsiteY0" fmla="*/ 1693628 h 3387256"/>
                        <a:gd name="connsiteX1" fmla="*/ 1693628 w 3387256"/>
                        <a:gd name="connsiteY1" fmla="*/ 0 h 3387256"/>
                        <a:gd name="connsiteX2" fmla="*/ 3387256 w 3387256"/>
                        <a:gd name="connsiteY2" fmla="*/ 1693628 h 3387256"/>
                        <a:gd name="connsiteX3" fmla="*/ 1693628 w 3387256"/>
                        <a:gd name="connsiteY3" fmla="*/ 3387256 h 3387256"/>
                        <a:gd name="connsiteX4" fmla="*/ 0 w 3387256"/>
                        <a:gd name="connsiteY4" fmla="*/ 1693628 h 338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7256" h="3387256" extrusionOk="0">
                          <a:moveTo>
                            <a:pt x="0" y="1693628"/>
                          </a:moveTo>
                          <a:cubicBezTo>
                            <a:pt x="-135207" y="674864"/>
                            <a:pt x="601239" y="58934"/>
                            <a:pt x="1693628" y="0"/>
                          </a:cubicBezTo>
                          <a:cubicBezTo>
                            <a:pt x="2755689" y="26672"/>
                            <a:pt x="3174142" y="765039"/>
                            <a:pt x="3387256" y="1693628"/>
                          </a:cubicBezTo>
                          <a:cubicBezTo>
                            <a:pt x="3258241" y="2754983"/>
                            <a:pt x="2624196" y="3413769"/>
                            <a:pt x="1693628" y="3387256"/>
                          </a:cubicBezTo>
                          <a:cubicBezTo>
                            <a:pt x="601044" y="3301238"/>
                            <a:pt x="99022" y="2676306"/>
                            <a:pt x="0" y="169362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3EFB1D35-D487-DB01-7839-A733DE2E3BC4}"/>
                </a:ext>
              </a:extLst>
            </p:cNvPr>
            <p:cNvSpPr/>
            <p:nvPr/>
          </p:nvSpPr>
          <p:spPr>
            <a:xfrm>
              <a:off x="4571822" y="1908314"/>
              <a:ext cx="3386236" cy="3387256"/>
            </a:xfrm>
            <a:custGeom>
              <a:avLst/>
              <a:gdLst>
                <a:gd name="connsiteX0" fmla="*/ 1693516 w 3386236"/>
                <a:gd name="connsiteY0" fmla="*/ 0 h 3387256"/>
                <a:gd name="connsiteX1" fmla="*/ 1702084 w 3386236"/>
                <a:gd name="connsiteY1" fmla="*/ 433 h 3387256"/>
                <a:gd name="connsiteX2" fmla="*/ 1704959 w 3386236"/>
                <a:gd name="connsiteY2" fmla="*/ 64193 h 3387256"/>
                <a:gd name="connsiteX3" fmla="*/ 1924738 w 3386236"/>
                <a:gd name="connsiteY3" fmla="*/ 1482523 h 3387256"/>
                <a:gd name="connsiteX4" fmla="*/ 3301979 w 3386236"/>
                <a:gd name="connsiteY4" fmla="*/ 1717477 h 3387256"/>
                <a:gd name="connsiteX5" fmla="*/ 3386236 w 3386236"/>
                <a:gd name="connsiteY5" fmla="*/ 1711618 h 3387256"/>
                <a:gd name="connsiteX6" fmla="*/ 3378400 w 3386236"/>
                <a:gd name="connsiteY6" fmla="*/ 1866792 h 3387256"/>
                <a:gd name="connsiteX7" fmla="*/ 1693516 w 3386236"/>
                <a:gd name="connsiteY7" fmla="*/ 3387256 h 3387256"/>
                <a:gd name="connsiteX8" fmla="*/ 1654004 w 3386236"/>
                <a:gd name="connsiteY8" fmla="*/ 3385261 h 3387256"/>
                <a:gd name="connsiteX9" fmla="*/ 1652003 w 3386236"/>
                <a:gd name="connsiteY9" fmla="*/ 3340865 h 3387256"/>
                <a:gd name="connsiteX10" fmla="*/ 1432223 w 3386236"/>
                <a:gd name="connsiteY10" fmla="*/ 1922535 h 3387256"/>
                <a:gd name="connsiteX11" fmla="*/ 54983 w 3386236"/>
                <a:gd name="connsiteY11" fmla="*/ 1687581 h 3387256"/>
                <a:gd name="connsiteX12" fmla="*/ 0 w 3386236"/>
                <a:gd name="connsiteY12" fmla="*/ 1691404 h 3387256"/>
                <a:gd name="connsiteX13" fmla="*/ 8632 w 3386236"/>
                <a:gd name="connsiteY13" fmla="*/ 1520465 h 3387256"/>
                <a:gd name="connsiteX14" fmla="*/ 1693516 w 3386236"/>
                <a:gd name="connsiteY14" fmla="*/ 0 h 338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86236" h="3387256">
                  <a:moveTo>
                    <a:pt x="1693516" y="0"/>
                  </a:moveTo>
                  <a:lnTo>
                    <a:pt x="1702084" y="433"/>
                  </a:lnTo>
                  <a:lnTo>
                    <a:pt x="1704959" y="64193"/>
                  </a:lnTo>
                  <a:cubicBezTo>
                    <a:pt x="1714883" y="440958"/>
                    <a:pt x="1654757" y="1224379"/>
                    <a:pt x="1924738" y="1482523"/>
                  </a:cubicBezTo>
                  <a:cubicBezTo>
                    <a:pt x="2199359" y="1755865"/>
                    <a:pt x="2734393" y="1753879"/>
                    <a:pt x="3301979" y="1717477"/>
                  </a:cubicBezTo>
                  <a:lnTo>
                    <a:pt x="3386236" y="1711618"/>
                  </a:lnTo>
                  <a:lnTo>
                    <a:pt x="3378400" y="1866792"/>
                  </a:lnTo>
                  <a:cubicBezTo>
                    <a:pt x="3291670" y="2720814"/>
                    <a:pt x="2570421" y="3387256"/>
                    <a:pt x="1693516" y="3387256"/>
                  </a:cubicBezTo>
                  <a:lnTo>
                    <a:pt x="1654004" y="3385261"/>
                  </a:lnTo>
                  <a:lnTo>
                    <a:pt x="1652003" y="3340865"/>
                  </a:lnTo>
                  <a:cubicBezTo>
                    <a:pt x="1642078" y="2964101"/>
                    <a:pt x="1702205" y="2180680"/>
                    <a:pt x="1432223" y="1922535"/>
                  </a:cubicBezTo>
                  <a:cubicBezTo>
                    <a:pt x="1157603" y="1649193"/>
                    <a:pt x="622568" y="1651179"/>
                    <a:pt x="54983" y="1687581"/>
                  </a:cubicBezTo>
                  <a:lnTo>
                    <a:pt x="0" y="1691404"/>
                  </a:lnTo>
                  <a:lnTo>
                    <a:pt x="8632" y="1520465"/>
                  </a:lnTo>
                  <a:cubicBezTo>
                    <a:pt x="95363" y="666442"/>
                    <a:pt x="816612" y="0"/>
                    <a:pt x="1693516" y="0"/>
                  </a:cubicBezTo>
                  <a:close/>
                </a:path>
              </a:pathLst>
            </a:custGeom>
            <a:solidFill>
              <a:srgbClr val="BFBFBF">
                <a:alpha val="69412"/>
              </a:srgbClr>
            </a:solidFill>
            <a:ln w="57150">
              <a:noFil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3387256"/>
                        <a:gd name="connsiteY0" fmla="*/ 1693628 h 3387256"/>
                        <a:gd name="connsiteX1" fmla="*/ 1693628 w 3387256"/>
                        <a:gd name="connsiteY1" fmla="*/ 0 h 3387256"/>
                        <a:gd name="connsiteX2" fmla="*/ 3387256 w 3387256"/>
                        <a:gd name="connsiteY2" fmla="*/ 1693628 h 3387256"/>
                        <a:gd name="connsiteX3" fmla="*/ 1693628 w 3387256"/>
                        <a:gd name="connsiteY3" fmla="*/ 3387256 h 3387256"/>
                        <a:gd name="connsiteX4" fmla="*/ 0 w 3387256"/>
                        <a:gd name="connsiteY4" fmla="*/ 1693628 h 338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7256" h="3387256" extrusionOk="0">
                          <a:moveTo>
                            <a:pt x="0" y="1693628"/>
                          </a:moveTo>
                          <a:cubicBezTo>
                            <a:pt x="-135207" y="674864"/>
                            <a:pt x="601239" y="58934"/>
                            <a:pt x="1693628" y="0"/>
                          </a:cubicBezTo>
                          <a:cubicBezTo>
                            <a:pt x="2755689" y="26672"/>
                            <a:pt x="3174142" y="765039"/>
                            <a:pt x="3387256" y="1693628"/>
                          </a:cubicBezTo>
                          <a:cubicBezTo>
                            <a:pt x="3258241" y="2754983"/>
                            <a:pt x="2624196" y="3413769"/>
                            <a:pt x="1693628" y="3387256"/>
                          </a:cubicBezTo>
                          <a:cubicBezTo>
                            <a:pt x="601044" y="3301238"/>
                            <a:pt x="99022" y="2676306"/>
                            <a:pt x="0" y="169362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8390DF-EBC5-48AD-CABB-173E6F9FF6A2}"/>
                </a:ext>
              </a:extLst>
            </p:cNvPr>
            <p:cNvSpPr txBox="1"/>
            <p:nvPr/>
          </p:nvSpPr>
          <p:spPr>
            <a:xfrm>
              <a:off x="6473612" y="4066081"/>
              <a:ext cx="1084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RECIVING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907FD4-F4F1-AB5D-8C40-9E88F2BC15C4}"/>
                </a:ext>
              </a:extLst>
            </p:cNvPr>
            <p:cNvSpPr txBox="1"/>
            <p:nvPr/>
          </p:nvSpPr>
          <p:spPr>
            <a:xfrm>
              <a:off x="4874563" y="4063155"/>
              <a:ext cx="1215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ALLOWING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728591-8E34-C8DE-9F8C-7990A866E3EA}"/>
                </a:ext>
              </a:extLst>
            </p:cNvPr>
            <p:cNvSpPr txBox="1"/>
            <p:nvPr/>
          </p:nvSpPr>
          <p:spPr>
            <a:xfrm>
              <a:off x="6596448" y="2692749"/>
              <a:ext cx="884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TAKING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29D605-A1B7-F074-6F95-6D7543D6435A}"/>
                </a:ext>
              </a:extLst>
            </p:cNvPr>
            <p:cNvSpPr txBox="1"/>
            <p:nvPr/>
          </p:nvSpPr>
          <p:spPr>
            <a:xfrm>
              <a:off x="5758412" y="1536615"/>
              <a:ext cx="1268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 </a:t>
              </a:r>
              <a:r>
                <a:rPr lang="en-US" sz="1200" dirty="0"/>
                <a:t>AM</a:t>
              </a:r>
              <a:r>
                <a:rPr lang="en-US" dirty="0"/>
                <a:t> </a:t>
              </a:r>
              <a:r>
                <a:rPr lang="en-US" b="1" dirty="0"/>
                <a:t>DOING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750BDB-7425-36ED-D64C-F5F503B48A99}"/>
                </a:ext>
              </a:extLst>
            </p:cNvPr>
            <p:cNvSpPr txBox="1"/>
            <p:nvPr/>
          </p:nvSpPr>
          <p:spPr>
            <a:xfrm>
              <a:off x="5511867" y="5285808"/>
              <a:ext cx="168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THEY </a:t>
              </a:r>
              <a:r>
                <a:rPr lang="en-US" sz="1200" dirty="0"/>
                <a:t>ARE</a:t>
              </a:r>
              <a:r>
                <a:rPr lang="en-US" dirty="0"/>
                <a:t> </a:t>
              </a:r>
              <a:r>
                <a:rPr lang="en-US" b="1" dirty="0"/>
                <a:t>DOING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6A58E08-4B62-C3E2-2573-C9F9628B92DF}"/>
                </a:ext>
              </a:extLst>
            </p:cNvPr>
            <p:cNvSpPr txBox="1"/>
            <p:nvPr/>
          </p:nvSpPr>
          <p:spPr>
            <a:xfrm rot="5400000">
              <a:off x="7861397" y="3390630"/>
              <a:ext cx="8068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FOR</a:t>
              </a:r>
              <a:r>
                <a:rPr lang="en-US" dirty="0"/>
                <a:t> </a:t>
              </a:r>
              <a:r>
                <a:rPr lang="en-US" b="1" dirty="0"/>
                <a:t>ME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D7575A-F340-738F-DE26-ECE5A619DFD6}"/>
                </a:ext>
              </a:extLst>
            </p:cNvPr>
            <p:cNvSpPr txBox="1"/>
            <p:nvPr/>
          </p:nvSpPr>
          <p:spPr>
            <a:xfrm rot="16200000">
              <a:off x="3786418" y="3425771"/>
              <a:ext cx="1066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FOR</a:t>
              </a:r>
              <a:r>
                <a:rPr lang="en-US" dirty="0"/>
                <a:t> </a:t>
              </a:r>
              <a:r>
                <a:rPr lang="en-US" b="1" dirty="0"/>
                <a:t>THEM</a:t>
              </a:r>
            </a:p>
          </p:txBody>
        </p:sp>
        <p:sp>
          <p:nvSpPr>
            <p:cNvPr id="41" name="Giving">
              <a:extLst>
                <a:ext uri="{FF2B5EF4-FFF2-40B4-BE49-F238E27FC236}">
                  <a16:creationId xmlns:a16="http://schemas.microsoft.com/office/drawing/2014/main" id="{D15DEEEE-73CF-679C-0D97-9735F8227797}"/>
                </a:ext>
              </a:extLst>
            </p:cNvPr>
            <p:cNvSpPr txBox="1"/>
            <p:nvPr/>
          </p:nvSpPr>
          <p:spPr>
            <a:xfrm>
              <a:off x="5209139" y="2999974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GIVING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4E068D03-F26C-B34D-8C6C-E4B32C37A916}"/>
              </a:ext>
            </a:extLst>
          </p:cNvPr>
          <p:cNvSpPr/>
          <p:nvPr/>
        </p:nvSpPr>
        <p:spPr>
          <a:xfrm>
            <a:off x="775425" y="3932951"/>
            <a:ext cx="2557150" cy="907278"/>
          </a:xfrm>
          <a:prstGeom prst="rect">
            <a:avLst/>
          </a:prstGeom>
          <a:solidFill>
            <a:srgbClr val="595959"/>
          </a:solidFill>
          <a:ln w="5715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387256"/>
                      <a:gd name="connsiteY0" fmla="*/ 1693628 h 3387256"/>
                      <a:gd name="connsiteX1" fmla="*/ 1693628 w 3387256"/>
                      <a:gd name="connsiteY1" fmla="*/ 0 h 3387256"/>
                      <a:gd name="connsiteX2" fmla="*/ 3387256 w 3387256"/>
                      <a:gd name="connsiteY2" fmla="*/ 1693628 h 3387256"/>
                      <a:gd name="connsiteX3" fmla="*/ 1693628 w 3387256"/>
                      <a:gd name="connsiteY3" fmla="*/ 3387256 h 3387256"/>
                      <a:gd name="connsiteX4" fmla="*/ 0 w 3387256"/>
                      <a:gd name="connsiteY4" fmla="*/ 1693628 h 338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7256" h="3387256" extrusionOk="0">
                        <a:moveTo>
                          <a:pt x="0" y="1693628"/>
                        </a:moveTo>
                        <a:cubicBezTo>
                          <a:pt x="-135207" y="674864"/>
                          <a:pt x="601239" y="58934"/>
                          <a:pt x="1693628" y="0"/>
                        </a:cubicBezTo>
                        <a:cubicBezTo>
                          <a:pt x="2755689" y="26672"/>
                          <a:pt x="3174142" y="765039"/>
                          <a:pt x="3387256" y="1693628"/>
                        </a:cubicBezTo>
                        <a:cubicBezTo>
                          <a:pt x="3258241" y="2754983"/>
                          <a:pt x="2624196" y="3413769"/>
                          <a:pt x="1693628" y="3387256"/>
                        </a:cubicBezTo>
                        <a:cubicBezTo>
                          <a:pt x="601044" y="3301238"/>
                          <a:pt x="99022" y="2676306"/>
                          <a:pt x="0" y="1693628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A223CB-3D1B-3273-AE3A-421DBE77CF5A}"/>
              </a:ext>
            </a:extLst>
          </p:cNvPr>
          <p:cNvSpPr txBox="1"/>
          <p:nvPr/>
        </p:nvSpPr>
        <p:spPr>
          <a:xfrm>
            <a:off x="721150" y="3916203"/>
            <a:ext cx="237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TAKING and ALLOWING</a:t>
            </a:r>
          </a:p>
        </p:txBody>
      </p:sp>
      <p:sp>
        <p:nvSpPr>
          <p:cNvPr id="37" name="Will you?">
            <a:extLst>
              <a:ext uri="{FF2B5EF4-FFF2-40B4-BE49-F238E27FC236}">
                <a16:creationId xmlns:a16="http://schemas.microsoft.com/office/drawing/2014/main" id="{40F274A2-5110-A8B2-F333-A65108105475}"/>
              </a:ext>
            </a:extLst>
          </p:cNvPr>
          <p:cNvSpPr txBox="1"/>
          <p:nvPr/>
        </p:nvSpPr>
        <p:spPr>
          <a:xfrm>
            <a:off x="1695814" y="2914377"/>
            <a:ext cx="1455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“Will you …?”</a:t>
            </a:r>
          </a:p>
        </p:txBody>
      </p:sp>
      <p:sp>
        <p:nvSpPr>
          <p:cNvPr id="38" name="May i?">
            <a:extLst>
              <a:ext uri="{FF2B5EF4-FFF2-40B4-BE49-F238E27FC236}">
                <a16:creationId xmlns:a16="http://schemas.microsoft.com/office/drawing/2014/main" id="{7DFB1056-681A-0B0A-90F3-4EBADC60A8F2}"/>
              </a:ext>
            </a:extLst>
          </p:cNvPr>
          <p:cNvSpPr txBox="1"/>
          <p:nvPr/>
        </p:nvSpPr>
        <p:spPr>
          <a:xfrm>
            <a:off x="1697304" y="4394770"/>
            <a:ext cx="1264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“May I … ?”</a:t>
            </a:r>
          </a:p>
        </p:txBody>
      </p:sp>
      <p:sp>
        <p:nvSpPr>
          <p:cNvPr id="39" name="vs">
            <a:extLst>
              <a:ext uri="{FF2B5EF4-FFF2-40B4-BE49-F238E27FC236}">
                <a16:creationId xmlns:a16="http://schemas.microsoft.com/office/drawing/2014/main" id="{279B025B-9F02-683F-6C7D-99DD9105981A}"/>
              </a:ext>
            </a:extLst>
          </p:cNvPr>
          <p:cNvSpPr txBox="1"/>
          <p:nvPr/>
        </p:nvSpPr>
        <p:spPr>
          <a:xfrm>
            <a:off x="1755181" y="3481458"/>
            <a:ext cx="435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vs.</a:t>
            </a:r>
          </a:p>
        </p:txBody>
      </p:sp>
      <p:sp>
        <p:nvSpPr>
          <p:cNvPr id="43" name="Giving and recieving">
            <a:extLst>
              <a:ext uri="{FF2B5EF4-FFF2-40B4-BE49-F238E27FC236}">
                <a16:creationId xmlns:a16="http://schemas.microsoft.com/office/drawing/2014/main" id="{5A80A32B-4D77-2E95-8C3F-C07CC00BE34F}"/>
              </a:ext>
            </a:extLst>
          </p:cNvPr>
          <p:cNvSpPr txBox="1"/>
          <p:nvPr/>
        </p:nvSpPr>
        <p:spPr>
          <a:xfrm>
            <a:off x="772702" y="2509200"/>
            <a:ext cx="223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GIVING and RECIVING</a:t>
            </a:r>
          </a:p>
        </p:txBody>
      </p:sp>
    </p:spTree>
    <p:extLst>
      <p:ext uri="{BB962C8B-B14F-4D97-AF65-F5344CB8AC3E}">
        <p14:creationId xmlns:p14="http://schemas.microsoft.com/office/powerpoint/2010/main" val="38538149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Types of touches: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4F9A76-9AE0-67BA-52E5-97C888470B92}"/>
              </a:ext>
            </a:extLst>
          </p:cNvPr>
          <p:cNvSpPr txBox="1"/>
          <p:nvPr/>
        </p:nvSpPr>
        <p:spPr>
          <a:xfrm>
            <a:off x="1619415" y="1651625"/>
            <a:ext cx="6164912" cy="255454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rubbing </a:t>
            </a:r>
          </a:p>
          <a:p>
            <a:r>
              <a:rPr lang="en-US" sz="3200" dirty="0">
                <a:latin typeface="Elephant Pro" pitchFamily="2" charset="0"/>
              </a:rPr>
              <a:t>caressing </a:t>
            </a:r>
          </a:p>
          <a:p>
            <a:r>
              <a:rPr lang="en-US" sz="3200" dirty="0">
                <a:latin typeface="Elephant Pro" pitchFamily="2" charset="0"/>
              </a:rPr>
              <a:t>stroking </a:t>
            </a:r>
          </a:p>
          <a:p>
            <a:r>
              <a:rPr lang="en-US" sz="3200" dirty="0">
                <a:latin typeface="Elephant Pro" pitchFamily="2" charset="0"/>
              </a:rPr>
              <a:t>massaging </a:t>
            </a:r>
          </a:p>
          <a:p>
            <a:r>
              <a:rPr lang="en-US" sz="3200" dirty="0">
                <a:latin typeface="Elephant Pro" pitchFamily="2" charset="0"/>
              </a:rPr>
              <a:t>hugging </a:t>
            </a:r>
          </a:p>
          <a:p>
            <a:r>
              <a:rPr lang="en-US" sz="3200" dirty="0">
                <a:latin typeface="Elephant Pro" pitchFamily="2" charset="0"/>
              </a:rPr>
              <a:t>patting </a:t>
            </a:r>
          </a:p>
          <a:p>
            <a:r>
              <a:rPr lang="en-US" sz="3200" dirty="0">
                <a:latin typeface="Elephant Pro" pitchFamily="2" charset="0"/>
              </a:rPr>
              <a:t>resting </a:t>
            </a:r>
          </a:p>
          <a:p>
            <a:r>
              <a:rPr lang="en-US" sz="3200" dirty="0">
                <a:latin typeface="Elephant Pro" pitchFamily="2" charset="0"/>
              </a:rPr>
              <a:t>holding stroking </a:t>
            </a:r>
          </a:p>
          <a:p>
            <a:r>
              <a:rPr lang="en-US" sz="3200" dirty="0">
                <a:latin typeface="Elephant Pro" pitchFamily="2" charset="0"/>
              </a:rPr>
              <a:t>… and more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F71B4E-ACED-2884-17FE-4C2A685CA68F}"/>
              </a:ext>
            </a:extLst>
          </p:cNvPr>
          <p:cNvSpPr txBox="1"/>
          <p:nvPr/>
        </p:nvSpPr>
        <p:spPr>
          <a:xfrm>
            <a:off x="743447" y="4281183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Pressure: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D6ACA-08EE-F4F9-CD11-79B1661C950D}"/>
              </a:ext>
            </a:extLst>
          </p:cNvPr>
          <p:cNvSpPr txBox="1"/>
          <p:nvPr/>
        </p:nvSpPr>
        <p:spPr>
          <a:xfrm>
            <a:off x="1619415" y="4778271"/>
            <a:ext cx="6164912" cy="58477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soft(er)</a:t>
            </a:r>
          </a:p>
          <a:p>
            <a:r>
              <a:rPr lang="en-US" sz="3200" dirty="0">
                <a:latin typeface="Elephant Pro" pitchFamily="2" charset="0"/>
              </a:rPr>
              <a:t>hard(er)</a:t>
            </a:r>
          </a:p>
        </p:txBody>
      </p:sp>
    </p:spTree>
    <p:extLst>
      <p:ext uri="{BB962C8B-B14F-4D97-AF65-F5344CB8AC3E}">
        <p14:creationId xmlns:p14="http://schemas.microsoft.com/office/powerpoint/2010/main" val="8818605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Massage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43F59-1740-C051-FE0B-128EFBFC0C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547" t="10077" r="23793" b="13971"/>
          <a:stretch/>
        </p:blipFill>
        <p:spPr>
          <a:xfrm>
            <a:off x="702156" y="2838987"/>
            <a:ext cx="1317714" cy="1201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C02D5B-CE54-BC5A-0985-D3088D2A0AF2}"/>
              </a:ext>
            </a:extLst>
          </p:cNvPr>
          <p:cNvSpPr txBox="1"/>
          <p:nvPr/>
        </p:nvSpPr>
        <p:spPr>
          <a:xfrm>
            <a:off x="33214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Foot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70F684-5E82-4ADC-87DA-5090EDAEB3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792" t="7421" r="11521" b="10899"/>
          <a:stretch/>
        </p:blipFill>
        <p:spPr>
          <a:xfrm>
            <a:off x="2960641" y="2781039"/>
            <a:ext cx="1054928" cy="13177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00B75D-304A-E2AF-1BA5-EF7D28E2CD64}"/>
              </a:ext>
            </a:extLst>
          </p:cNvPr>
          <p:cNvSpPr txBox="1"/>
          <p:nvPr/>
        </p:nvSpPr>
        <p:spPr>
          <a:xfrm>
            <a:off x="2475924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Back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D7FF8E-3E23-1392-8D59-9BF3ED8568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0388" y="2781038"/>
            <a:ext cx="1317714" cy="1317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B8FCB3-FDBA-9A41-5B62-02E96A0E2BFF}"/>
              </a:ext>
            </a:extLst>
          </p:cNvPr>
          <p:cNvSpPr txBox="1"/>
          <p:nvPr/>
        </p:nvSpPr>
        <p:spPr>
          <a:xfrm>
            <a:off x="461969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Hand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A6262C-0AA4-36F1-D7D0-C6F8BDD170D7}"/>
              </a:ext>
            </a:extLst>
          </p:cNvPr>
          <p:cNvSpPr txBox="1"/>
          <p:nvPr/>
        </p:nvSpPr>
        <p:spPr>
          <a:xfrm>
            <a:off x="6763473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Head </a:t>
            </a:r>
          </a:p>
        </p:txBody>
      </p:sp>
      <p:pic>
        <p:nvPicPr>
          <p:cNvPr id="11270" name="Picture 6" descr="135 Head Massage Illustrations &amp; Clip Art - iStock">
            <a:extLst>
              <a:ext uri="{FF2B5EF4-FFF2-40B4-BE49-F238E27FC236}">
                <a16:creationId xmlns:a16="http://schemas.microsoft.com/office/drawing/2014/main" id="{4BA51C47-8BAA-C266-5B22-3209D4C24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921" y="2899455"/>
            <a:ext cx="1080880" cy="108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9129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Partner Stretching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8" name="Picture 4" descr="Partner Stretching">
            <a:extLst>
              <a:ext uri="{FF2B5EF4-FFF2-40B4-BE49-F238E27FC236}">
                <a16:creationId xmlns:a16="http://schemas.microsoft.com/office/drawing/2014/main" id="{05C9E5D2-CD11-0417-4383-BDE711F36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5" t="4512" r="2993" b="4107"/>
          <a:stretch/>
        </p:blipFill>
        <p:spPr bwMode="auto">
          <a:xfrm>
            <a:off x="2385391" y="2107096"/>
            <a:ext cx="4746929" cy="309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70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Talk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(Active listening is a form of touch)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00A274-E655-C207-B516-F6B6BDCC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6308" y="2025093"/>
            <a:ext cx="4232031" cy="355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603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139022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Yin-Yang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8" name="Picture 10" descr="Yin-yang position">
            <a:extLst>
              <a:ext uri="{FF2B5EF4-FFF2-40B4-BE49-F238E27FC236}">
                <a16:creationId xmlns:a16="http://schemas.microsoft.com/office/drawing/2014/main" id="{224A62BA-FD13-5A65-6E8C-6865D7E3B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25" t="12564" r="12276" b="9914"/>
          <a:stretch/>
        </p:blipFill>
        <p:spPr bwMode="auto">
          <a:xfrm rot="16200000">
            <a:off x="3842927" y="841689"/>
            <a:ext cx="3768970" cy="531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2912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Half Spoon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4" name="Picture 6" descr="Your Snuggle Style: The Sweethearts Cradle (He's the one with their head on the pillow)">
            <a:extLst>
              <a:ext uri="{FF2B5EF4-FFF2-40B4-BE49-F238E27FC236}">
                <a16:creationId xmlns:a16="http://schemas.microsoft.com/office/drawing/2014/main" id="{FE622DE4-C4D0-C169-6D79-E73DC4444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34" r="21782"/>
          <a:stretch/>
        </p:blipFill>
        <p:spPr bwMode="auto">
          <a:xfrm>
            <a:off x="3664270" y="1017754"/>
            <a:ext cx="4695405" cy="480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823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Face to Face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7650" name="Picture 2" descr="How to Cuddle: Best Positions, Benefits, and More">
            <a:extLst>
              <a:ext uri="{FF2B5EF4-FFF2-40B4-BE49-F238E27FC236}">
                <a16:creationId xmlns:a16="http://schemas.microsoft.com/office/drawing/2014/main" id="{7E76E7D7-E249-D0A0-0F36-C91E74A26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49" t="5044" r="23782" b="4359"/>
          <a:stretch/>
        </p:blipFill>
        <p:spPr bwMode="auto">
          <a:xfrm>
            <a:off x="3753629" y="1101969"/>
            <a:ext cx="4642338" cy="465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2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375577" y="2313829"/>
            <a:ext cx="65280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must </a:t>
            </a:r>
            <a:r>
              <a:rPr lang="en-US" sz="3200" dirty="0">
                <a:latin typeface="Elephant Pro" pitchFamily="2" charset="0"/>
              </a:rPr>
              <a:t>ask permission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and receive a verbal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b="1" dirty="0">
                <a:latin typeface="Elephant Pro" pitchFamily="2" charset="0"/>
              </a:rPr>
              <a:t>before</a:t>
            </a:r>
            <a:r>
              <a:rPr lang="en-US" sz="3200" dirty="0">
                <a:latin typeface="Elephant Pro" pitchFamily="2" charset="0"/>
              </a:rPr>
              <a:t>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</a:t>
            </a:r>
            <a:r>
              <a:rPr lang="en-US" sz="3200" dirty="0">
                <a:latin typeface="Elephant Pro" pitchFamily="2" charset="0"/>
              </a:rPr>
              <a:t> touch anyone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281615-2821-137D-909C-2F626A7EAF6A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299011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Cuddle Puddle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2" name="Picture 4">
            <a:extLst>
              <a:ext uri="{FF2B5EF4-FFF2-40B4-BE49-F238E27FC236}">
                <a16:creationId xmlns:a16="http://schemas.microsoft.com/office/drawing/2014/main" id="{4DDE68DB-1AAE-610C-376D-4F88B1A58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830" y="1215776"/>
            <a:ext cx="4042507" cy="453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2178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 Drawer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A Cynic Cozies Up to the Burlington Cuddle Collective | Culture | Seven  Days | Vermont's Independent Voice">
            <a:extLst>
              <a:ext uri="{FF2B5EF4-FFF2-40B4-BE49-F238E27FC236}">
                <a16:creationId xmlns:a16="http://schemas.microsoft.com/office/drawing/2014/main" id="{C93B0902-EAAC-1164-232E-CA8727D6B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261" y="1670872"/>
            <a:ext cx="5749871" cy="432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8849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(laying down)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8D9AE75-B026-B5B3-7F1E-03DE02F5B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1" t="11453" r="2820" b="11111"/>
          <a:stretch/>
        </p:blipFill>
        <p:spPr bwMode="auto">
          <a:xfrm flipH="1">
            <a:off x="1336430" y="650630"/>
            <a:ext cx="6418383" cy="531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294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(sitting)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9256414D-98E0-7ECF-D0F9-19035C82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393" t="27777" r="1536" b="25777"/>
          <a:stretch/>
        </p:blipFill>
        <p:spPr bwMode="auto">
          <a:xfrm>
            <a:off x="978878" y="1905000"/>
            <a:ext cx="6916768" cy="31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1286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Joint Movement 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(for Range of Motion)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671DDE-9CF1-9326-9181-04FEEBE6AB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50" t="3007" r="1336" b="2641"/>
          <a:stretch/>
        </p:blipFill>
        <p:spPr>
          <a:xfrm>
            <a:off x="2086708" y="2233247"/>
            <a:ext cx="4976446" cy="30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793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E1EDD-82AD-1959-2AA9-93DE695EC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101" y="2015144"/>
            <a:ext cx="4729038" cy="32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799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5" name="Picture 4" descr="A group of wome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C161D2F0-A171-D37D-5A35-A652D4EE4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3044" y="1767732"/>
            <a:ext cx="3833004" cy="474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080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0A8B6-6852-610D-0AFB-B2E3C9546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348" t="6609" r="11043" b="8058"/>
          <a:stretch/>
        </p:blipFill>
        <p:spPr>
          <a:xfrm rot="16200000">
            <a:off x="2536466" y="-31751"/>
            <a:ext cx="4293704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" name="Picture 9" descr="Icon&#10;&#10;Description automatically generated with medium confidence">
            <a:extLst>
              <a:ext uri="{FF2B5EF4-FFF2-40B4-BE49-F238E27FC236}">
                <a16:creationId xmlns:a16="http://schemas.microsoft.com/office/drawing/2014/main" id="{FC0D3C08-F5EE-8D4D-9D87-50A25227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4120" y="1767732"/>
            <a:ext cx="698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076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Front-to-Back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A8E25A6-1D5B-FD6B-89D0-EC84E13C0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3" b="22899"/>
          <a:stretch/>
        </p:blipFill>
        <p:spPr bwMode="auto">
          <a:xfrm>
            <a:off x="1143000" y="1677725"/>
            <a:ext cx="6858000" cy="360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05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178120" y="2313829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’Yes’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66DFB-6B3D-93F9-9C5A-0110846295EF}"/>
              </a:ext>
            </a:extLst>
          </p:cNvPr>
          <p:cNvSpPr txBox="1"/>
          <p:nvPr/>
        </p:nvSpPr>
        <p:spPr>
          <a:xfrm>
            <a:off x="1178120" y="2855120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‘No’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1A00D-D0BA-B692-B3C8-AECE925E94EB}"/>
              </a:ext>
            </a:extLst>
          </p:cNvPr>
          <p:cNvSpPr txBox="1"/>
          <p:nvPr/>
        </p:nvSpPr>
        <p:spPr>
          <a:xfrm>
            <a:off x="1178120" y="3396411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‘Maybe’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66A92B-E320-C396-3E6C-2D639F7C93E0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467419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Side-to-Side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3081657" y="1102632"/>
            <a:ext cx="4499384" cy="567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470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19512" y="1412643"/>
            <a:ext cx="7581041" cy="4262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The Squish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</p:spTree>
    <p:extLst>
      <p:ext uri="{BB962C8B-B14F-4D97-AF65-F5344CB8AC3E}">
        <p14:creationId xmlns:p14="http://schemas.microsoft.com/office/powerpoint/2010/main" val="15679082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 Scratches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Trainer James - &quot;you scratch my back, I'll scratch yours&quot; People say 'You  scratch my back and I'll scratch yours' to mean that one person helps  another on condition that the second">
            <a:extLst>
              <a:ext uri="{FF2B5EF4-FFF2-40B4-BE49-F238E27FC236}">
                <a16:creationId xmlns:a16="http://schemas.microsoft.com/office/drawing/2014/main" id="{20548978-5ACD-BF95-E826-2D98B8BE9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483" b="89552" l="9960" r="89641">
                        <a14:foregroundMark x1="16335" y1="26866" x2="8367" y2="29353"/>
                        <a14:foregroundMark x1="8367" y1="29353" x2="3984" y2="37313"/>
                        <a14:foregroundMark x1="3984" y1="37313" x2="8367" y2="79104"/>
                        <a14:foregroundMark x1="8367" y1="79104" x2="12749" y2="89055"/>
                        <a14:foregroundMark x1="12749" y1="89055" x2="20717" y2="88557"/>
                        <a14:foregroundMark x1="20717" y1="88557" x2="28685" y2="90547"/>
                        <a14:foregroundMark x1="28685" y1="90547" x2="45817" y2="89055"/>
                        <a14:foregroundMark x1="45817" y1="89055" x2="54183" y2="89552"/>
                        <a14:foregroundMark x1="54183" y1="89552" x2="60159" y2="96517"/>
                        <a14:foregroundMark x1="60159" y1="96517" x2="68924" y2="95025"/>
                        <a14:foregroundMark x1="68924" y1="95025" x2="76096" y2="77612"/>
                        <a14:foregroundMark x1="76096" y1="77612" x2="77291" y2="53731"/>
                        <a14:foregroundMark x1="77291" y1="53731" x2="76494" y2="43284"/>
                        <a14:foregroundMark x1="76494" y1="43284" x2="72908" y2="33831"/>
                        <a14:foregroundMark x1="63466" y1="25083" x2="63109" y2="24752"/>
                        <a14:foregroundMark x1="69439" y1="30616" x2="69255" y2="30446"/>
                        <a14:foregroundMark x1="72908" y1="33831" x2="71483" y2="32511"/>
                        <a14:foregroundMark x1="58726" y1="16955" x2="58309" y2="15718"/>
                        <a14:foregroundMark x1="54152" y1="10807" x2="50598" y2="8458"/>
                        <a14:foregroundMark x1="50598" y1="8458" x2="33865" y2="3483"/>
                        <a14:foregroundMark x1="33865" y1="3483" x2="19522" y2="28358"/>
                        <a14:foregroundMark x1="19522" y1="28358" x2="14741" y2="27861"/>
                        <a14:backgroundMark x1="71713" y1="7463" x2="63347" y2="7960"/>
                        <a14:backgroundMark x1="63347" y1="7960" x2="59363" y2="16418"/>
                        <a14:backgroundMark x1="59363" y1="16418" x2="64143" y2="23881"/>
                        <a14:backgroundMark x1="64143" y1="23881" x2="72112" y2="25373"/>
                        <a14:backgroundMark x1="72112" y1="25373" x2="80478" y2="25373"/>
                        <a14:backgroundMark x1="80478" y1="25373" x2="84064" y2="27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70" t="11713" r="20686" b="7755"/>
          <a:stretch/>
        </p:blipFill>
        <p:spPr bwMode="auto">
          <a:xfrm>
            <a:off x="2692400" y="1914915"/>
            <a:ext cx="4140200" cy="361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6717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A1D5B5-365A-836B-25C9-98C1DA842B44}"/>
              </a:ext>
            </a:extLst>
          </p:cNvPr>
          <p:cNvSpPr txBox="1"/>
          <p:nvPr/>
        </p:nvSpPr>
        <p:spPr>
          <a:xfrm>
            <a:off x="2549574" y="4560276"/>
            <a:ext cx="37721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Impact" panose="020B0806030902050204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24519928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441FF0-8599-2B74-7DB8-D01161C56E29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</p:spTree>
    <p:extLst>
      <p:ext uri="{BB962C8B-B14F-4D97-AF65-F5344CB8AC3E}">
        <p14:creationId xmlns:p14="http://schemas.microsoft.com/office/powerpoint/2010/main" val="90099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A5C04AE-F6B9-236A-B166-8352905DABCA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BFDED74-1B9C-B776-566F-254A0593FDC1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2FAE82-406B-D5D3-84D7-23DFB3548BF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A6195AB-7442-6899-F71D-25C0F2C7C537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1D48ECE-F94F-D227-E57F-F747BFF0A02D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BD9EEE7-CDB5-857C-03DB-3DE7064E5B53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AD31074-83E1-401C-6CAD-B7425216741F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4B32331-4E32-A2D9-DCDA-F285E1144DA8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E57CD86-7871-FF92-CC42-415FC28F987B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0792905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3344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BFDED74-1B9C-B776-566F-254A0593FDC1}"/>
              </a:ext>
            </a:extLst>
          </p:cNvPr>
          <p:cNvSpPr/>
          <p:nvPr/>
        </p:nvSpPr>
        <p:spPr>
          <a:xfrm>
            <a:off x="6121184" y="3821172"/>
            <a:ext cx="2315758" cy="3249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Anderson Ave SE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AD31074-83E1-401C-6CAD-B7425216741F}"/>
              </a:ext>
            </a:extLst>
          </p:cNvPr>
          <p:cNvSpPr/>
          <p:nvPr/>
        </p:nvSpPr>
        <p:spPr>
          <a:xfrm rot="5400000">
            <a:off x="5158491" y="4790649"/>
            <a:ext cx="2244253" cy="3553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Carlisle Blvd Se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E57CD86-7871-FF92-CC42-415FC28F987B}"/>
              </a:ext>
            </a:extLst>
          </p:cNvPr>
          <p:cNvSpPr/>
          <p:nvPr/>
        </p:nvSpPr>
        <p:spPr>
          <a:xfrm rot="10800000">
            <a:off x="7678801" y="5238530"/>
            <a:ext cx="290993" cy="724323"/>
          </a:xfrm>
          <a:custGeom>
            <a:avLst/>
            <a:gdLst>
              <a:gd name="connsiteX0" fmla="*/ 266140 w 800482"/>
              <a:gd name="connsiteY0" fmla="*/ 0 h 2341974"/>
              <a:gd name="connsiteX1" fmla="*/ 289586 w 800482"/>
              <a:gd name="connsiteY1" fmla="*/ 1096108 h 2341974"/>
              <a:gd name="connsiteX2" fmla="*/ 729201 w 800482"/>
              <a:gd name="connsiteY2" fmla="*/ 1072662 h 2341974"/>
              <a:gd name="connsiteX3" fmla="*/ 735063 w 800482"/>
              <a:gd name="connsiteY3" fmla="*/ 2186354 h 2341974"/>
              <a:gd name="connsiteX4" fmla="*/ 96155 w 800482"/>
              <a:gd name="connsiteY4" fmla="*/ 2327031 h 2341974"/>
              <a:gd name="connsiteX5" fmla="*/ 14094 w 800482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85121"/>
              <a:gd name="connsiteY0" fmla="*/ 0 h 2341974"/>
              <a:gd name="connsiteX1" fmla="*/ 365785 w 785121"/>
              <a:gd name="connsiteY1" fmla="*/ 1078524 h 2341974"/>
              <a:gd name="connsiteX2" fmla="*/ 729201 w 785121"/>
              <a:gd name="connsiteY2" fmla="*/ 1072662 h 2341974"/>
              <a:gd name="connsiteX3" fmla="*/ 735063 w 785121"/>
              <a:gd name="connsiteY3" fmla="*/ 2186354 h 2341974"/>
              <a:gd name="connsiteX4" fmla="*/ 96155 w 785121"/>
              <a:gd name="connsiteY4" fmla="*/ 2327031 h 2341974"/>
              <a:gd name="connsiteX5" fmla="*/ 14094 w 785121"/>
              <a:gd name="connsiteY5" fmla="*/ 2127739 h 2341974"/>
              <a:gd name="connsiteX0" fmla="*/ 266140 w 735492"/>
              <a:gd name="connsiteY0" fmla="*/ 0 h 2331538"/>
              <a:gd name="connsiteX1" fmla="*/ 365785 w 735492"/>
              <a:gd name="connsiteY1" fmla="*/ 1078524 h 2331538"/>
              <a:gd name="connsiteX2" fmla="*/ 201962 w 735492"/>
              <a:gd name="connsiteY2" fmla="*/ 1373943 h 2331538"/>
              <a:gd name="connsiteX3" fmla="*/ 735063 w 735492"/>
              <a:gd name="connsiteY3" fmla="*/ 2186354 h 2331538"/>
              <a:gd name="connsiteX4" fmla="*/ 96155 w 735492"/>
              <a:gd name="connsiteY4" fmla="*/ 2327031 h 2331538"/>
              <a:gd name="connsiteX5" fmla="*/ 14094 w 735492"/>
              <a:gd name="connsiteY5" fmla="*/ 2127739 h 2331538"/>
              <a:gd name="connsiteX0" fmla="*/ 169984 w 639336"/>
              <a:gd name="connsiteY0" fmla="*/ 0 h 2331538"/>
              <a:gd name="connsiteX1" fmla="*/ 269629 w 639336"/>
              <a:gd name="connsiteY1" fmla="*/ 1078524 h 2331538"/>
              <a:gd name="connsiteX2" fmla="*/ 105806 w 639336"/>
              <a:gd name="connsiteY2" fmla="*/ 1373943 h 2331538"/>
              <a:gd name="connsiteX3" fmla="*/ 638907 w 639336"/>
              <a:gd name="connsiteY3" fmla="*/ 2186354 h 2331538"/>
              <a:gd name="connsiteX4" fmla="*/ -1 w 639336"/>
              <a:gd name="connsiteY4" fmla="*/ 2327031 h 2331538"/>
              <a:gd name="connsiteX0" fmla="*/ 169984 w 395883"/>
              <a:gd name="connsiteY0" fmla="*/ 0 h 2327030"/>
              <a:gd name="connsiteX1" fmla="*/ 269629 w 395883"/>
              <a:gd name="connsiteY1" fmla="*/ 1078524 h 2327030"/>
              <a:gd name="connsiteX2" fmla="*/ 105806 w 395883"/>
              <a:gd name="connsiteY2" fmla="*/ 1373943 h 2327030"/>
              <a:gd name="connsiteX3" fmla="*/ -1 w 395883"/>
              <a:gd name="connsiteY3" fmla="*/ 2327031 h 2327030"/>
              <a:gd name="connsiteX0" fmla="*/ 110969 w 336868"/>
              <a:gd name="connsiteY0" fmla="*/ 0 h 1373943"/>
              <a:gd name="connsiteX1" fmla="*/ 210614 w 336868"/>
              <a:gd name="connsiteY1" fmla="*/ 1078524 h 1373943"/>
              <a:gd name="connsiteX2" fmla="*/ 46791 w 336868"/>
              <a:gd name="connsiteY2" fmla="*/ 1373943 h 1373943"/>
              <a:gd name="connsiteX0" fmla="*/ 209785 w 209784"/>
              <a:gd name="connsiteY0" fmla="*/ 0 h 1373943"/>
              <a:gd name="connsiteX1" fmla="*/ 8150 w 209784"/>
              <a:gd name="connsiteY1" fmla="*/ 1059692 h 1373943"/>
              <a:gd name="connsiteX2" fmla="*/ 145607 w 209784"/>
              <a:gd name="connsiteY2" fmla="*/ 1373943 h 1373943"/>
              <a:gd name="connsiteX0" fmla="*/ 209785 w 635184"/>
              <a:gd name="connsiteY0" fmla="*/ 0 h 1072663"/>
              <a:gd name="connsiteX1" fmla="*/ 8150 w 635184"/>
              <a:gd name="connsiteY1" fmla="*/ 1059692 h 1072663"/>
              <a:gd name="connsiteX2" fmla="*/ 635184 w 635184"/>
              <a:gd name="connsiteY2" fmla="*/ 1072663 h 1072663"/>
              <a:gd name="connsiteX0" fmla="*/ 209786 w 635184"/>
              <a:gd name="connsiteY0" fmla="*/ 0 h 1581072"/>
              <a:gd name="connsiteX1" fmla="*/ 8150 w 635184"/>
              <a:gd name="connsiteY1" fmla="*/ 1568101 h 1581072"/>
              <a:gd name="connsiteX2" fmla="*/ 635184 w 635184"/>
              <a:gd name="connsiteY2" fmla="*/ 1581072 h 158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184" h="1581072">
                <a:moveTo>
                  <a:pt x="209786" y="0"/>
                </a:moveTo>
                <a:cubicBezTo>
                  <a:pt x="182920" y="458665"/>
                  <a:pt x="-45582" y="1149001"/>
                  <a:pt x="8150" y="1568101"/>
                </a:cubicBezTo>
                <a:cubicBezTo>
                  <a:pt x="442883" y="1617924"/>
                  <a:pt x="386069" y="1478495"/>
                  <a:pt x="635184" y="158107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ot"/>
            <a:tailEnd type="stealt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66140 w 800482"/>
                      <a:gd name="connsiteY0" fmla="*/ 0 h 2341974"/>
                      <a:gd name="connsiteX1" fmla="*/ 289586 w 800482"/>
                      <a:gd name="connsiteY1" fmla="*/ 1096108 h 2341974"/>
                      <a:gd name="connsiteX2" fmla="*/ 729201 w 800482"/>
                      <a:gd name="connsiteY2" fmla="*/ 1072662 h 2341974"/>
                      <a:gd name="connsiteX3" fmla="*/ 735063 w 800482"/>
                      <a:gd name="connsiteY3" fmla="*/ 2186354 h 2341974"/>
                      <a:gd name="connsiteX4" fmla="*/ 96155 w 800482"/>
                      <a:gd name="connsiteY4" fmla="*/ 2327031 h 2341974"/>
                      <a:gd name="connsiteX5" fmla="*/ 14094 w 800482"/>
                      <a:gd name="connsiteY5" fmla="*/ 2127739 h 2341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0482" h="2341974" extrusionOk="0">
                        <a:moveTo>
                          <a:pt x="266140" y="0"/>
                        </a:moveTo>
                        <a:cubicBezTo>
                          <a:pt x="207234" y="438902"/>
                          <a:pt x="176301" y="930883"/>
                          <a:pt x="289586" y="1096108"/>
                        </a:cubicBezTo>
                        <a:cubicBezTo>
                          <a:pt x="403644" y="1282649"/>
                          <a:pt x="597675" y="892775"/>
                          <a:pt x="729201" y="1072662"/>
                        </a:cubicBezTo>
                        <a:cubicBezTo>
                          <a:pt x="795776" y="1261861"/>
                          <a:pt x="833732" y="2015092"/>
                          <a:pt x="735063" y="2186354"/>
                        </a:cubicBezTo>
                        <a:cubicBezTo>
                          <a:pt x="598017" y="2378161"/>
                          <a:pt x="226787" y="2341802"/>
                          <a:pt x="96155" y="2327031"/>
                        </a:cubicBezTo>
                        <a:cubicBezTo>
                          <a:pt x="-2075" y="2319864"/>
                          <a:pt x="-3231" y="2218947"/>
                          <a:pt x="14094" y="212773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17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2:10pm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7990F92-B7FC-6A93-1369-51700804EFE2}"/>
              </a:ext>
            </a:extLst>
          </p:cNvPr>
          <p:cNvSpPr/>
          <p:nvPr/>
        </p:nvSpPr>
        <p:spPr>
          <a:xfrm>
            <a:off x="6707744" y="4296508"/>
            <a:ext cx="1479755" cy="1417834"/>
          </a:xfrm>
          <a:custGeom>
            <a:avLst/>
            <a:gdLst>
              <a:gd name="connsiteX0" fmla="*/ 624263 w 1479755"/>
              <a:gd name="connsiteY0" fmla="*/ 0 h 1417834"/>
              <a:gd name="connsiteX1" fmla="*/ 1103086 w 1479755"/>
              <a:gd name="connsiteY1" fmla="*/ 0 h 1417834"/>
              <a:gd name="connsiteX2" fmla="*/ 1103086 w 1479755"/>
              <a:gd name="connsiteY2" fmla="*/ 150351 h 1417834"/>
              <a:gd name="connsiteX3" fmla="*/ 1479755 w 1479755"/>
              <a:gd name="connsiteY3" fmla="*/ 150351 h 1417834"/>
              <a:gd name="connsiteX4" fmla="*/ 1479755 w 1479755"/>
              <a:gd name="connsiteY4" fmla="*/ 423313 h 1417834"/>
              <a:gd name="connsiteX5" fmla="*/ 1479755 w 1479755"/>
              <a:gd name="connsiteY5" fmla="*/ 593037 h 1417834"/>
              <a:gd name="connsiteX6" fmla="*/ 1479755 w 1479755"/>
              <a:gd name="connsiteY6" fmla="*/ 764262 h 1417834"/>
              <a:gd name="connsiteX7" fmla="*/ 1103086 w 1479755"/>
              <a:gd name="connsiteY7" fmla="*/ 764262 h 1417834"/>
              <a:gd name="connsiteX8" fmla="*/ 1103086 w 1479755"/>
              <a:gd name="connsiteY8" fmla="*/ 790268 h 1417834"/>
              <a:gd name="connsiteX9" fmla="*/ 842443 w 1479755"/>
              <a:gd name="connsiteY9" fmla="*/ 790268 h 1417834"/>
              <a:gd name="connsiteX10" fmla="*/ 842443 w 1479755"/>
              <a:gd name="connsiteY10" fmla="*/ 1417834 h 1417834"/>
              <a:gd name="connsiteX11" fmla="*/ 304800 w 1479755"/>
              <a:gd name="connsiteY11" fmla="*/ 1417834 h 1417834"/>
              <a:gd name="connsiteX12" fmla="*/ 304800 w 1479755"/>
              <a:gd name="connsiteY12" fmla="*/ 593037 h 1417834"/>
              <a:gd name="connsiteX13" fmla="*/ 0 w 1479755"/>
              <a:gd name="connsiteY13" fmla="*/ 593037 h 1417834"/>
              <a:gd name="connsiteX14" fmla="*/ 0 w 1479755"/>
              <a:gd name="connsiteY14" fmla="*/ 150351 h 1417834"/>
              <a:gd name="connsiteX15" fmla="*/ 624263 w 1479755"/>
              <a:gd name="connsiteY15" fmla="*/ 150351 h 1417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9755" h="1417834">
                <a:moveTo>
                  <a:pt x="624263" y="0"/>
                </a:moveTo>
                <a:lnTo>
                  <a:pt x="1103086" y="0"/>
                </a:lnTo>
                <a:lnTo>
                  <a:pt x="1103086" y="150351"/>
                </a:lnTo>
                <a:lnTo>
                  <a:pt x="1479755" y="150351"/>
                </a:lnTo>
                <a:lnTo>
                  <a:pt x="1479755" y="423313"/>
                </a:lnTo>
                <a:lnTo>
                  <a:pt x="1479755" y="593037"/>
                </a:lnTo>
                <a:lnTo>
                  <a:pt x="1479755" y="764262"/>
                </a:lnTo>
                <a:lnTo>
                  <a:pt x="1103086" y="764262"/>
                </a:lnTo>
                <a:lnTo>
                  <a:pt x="1103086" y="790268"/>
                </a:lnTo>
                <a:lnTo>
                  <a:pt x="842443" y="790268"/>
                </a:lnTo>
                <a:lnTo>
                  <a:pt x="842443" y="1417834"/>
                </a:lnTo>
                <a:lnTo>
                  <a:pt x="304800" y="1417834"/>
                </a:lnTo>
                <a:lnTo>
                  <a:pt x="304800" y="593037"/>
                </a:lnTo>
                <a:lnTo>
                  <a:pt x="0" y="593037"/>
                </a:lnTo>
                <a:lnTo>
                  <a:pt x="0" y="150351"/>
                </a:lnTo>
                <a:lnTo>
                  <a:pt x="624263" y="150351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387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15692E-652C-959A-D4DD-325F865DBA36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77AA50-2A67-77F4-38B8-A6756AF27316}"/>
              </a:ext>
            </a:extLst>
          </p:cNvPr>
          <p:cNvSpPr/>
          <p:nvPr/>
        </p:nvSpPr>
        <p:spPr>
          <a:xfrm rot="19889976">
            <a:off x="4020375" y="3606578"/>
            <a:ext cx="4882661" cy="1957754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BAD771-0B48-4FD1-A1E1-46C342A534DD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6213317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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6603086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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883605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489422" y="1765555"/>
            <a:ext cx="60081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At anytime you feel uncomfortable the facilitators are here for you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come talk to us privately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7FE4E-37B2-542F-E3C2-279248F2CC38}"/>
              </a:ext>
            </a:extLst>
          </p:cNvPr>
          <p:cNvSpPr txBox="1"/>
          <p:nvPr/>
        </p:nvSpPr>
        <p:spPr>
          <a:xfrm>
            <a:off x="6332348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Llewellyn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 descr="A person with green hair&#10;&#10;Description automatically generated with low confidence">
            <a:extLst>
              <a:ext uri="{FF2B5EF4-FFF2-40B4-BE49-F238E27FC236}">
                <a16:creationId xmlns:a16="http://schemas.microsoft.com/office/drawing/2014/main" id="{B815621F-B30E-17F1-E703-0976C2F6B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6884" y="4412170"/>
            <a:ext cx="1854688" cy="13694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97E6B1-D2FD-BE75-BA85-18262EE66E04}"/>
              </a:ext>
            </a:extLst>
          </p:cNvPr>
          <p:cNvSpPr/>
          <p:nvPr/>
        </p:nvSpPr>
        <p:spPr>
          <a:xfrm>
            <a:off x="4012426" y="5848666"/>
            <a:ext cx="1255561" cy="430395"/>
          </a:xfrm>
          <a:prstGeom prst="rect">
            <a:avLst/>
          </a:prstGeom>
          <a:solidFill>
            <a:srgbClr val="FFFFFF">
              <a:alpha val="66275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27349-8D4F-6D28-1FB5-BA81D6EE714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D9022-E4D2-D4F3-BD74-31F231F7F61C}"/>
              </a:ext>
            </a:extLst>
          </p:cNvPr>
          <p:cNvSpPr txBox="1"/>
          <p:nvPr/>
        </p:nvSpPr>
        <p:spPr>
          <a:xfrm>
            <a:off x="1887440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Trinity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12" descr="A person smiling at the camera&#10;&#10;Description automatically generated with medium confidence">
            <a:extLst>
              <a:ext uri="{FF2B5EF4-FFF2-40B4-BE49-F238E27FC236}">
                <a16:creationId xmlns:a16="http://schemas.microsoft.com/office/drawing/2014/main" id="{33494C64-19D1-C6DB-03E7-03D6514B7A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15654" y="4709452"/>
            <a:ext cx="1008160" cy="10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7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36631" y="2320975"/>
            <a:ext cx="31124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Next Time…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918236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4883"/>
            <a:ext cx="9173240" cy="6836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F4BEE06-6159-D8E2-5641-289F8AA32F6B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79648B-843F-0A05-8DB0-90B46204B2D2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7B25A4B-F6B1-209D-BC58-C2E69A62E89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B0D83E-7492-9D53-8E1E-7433F5E8E7FA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71DA93-C957-4EAD-13B2-EAF4C683E76E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032D97-FFF6-A39A-6771-1BCB9DE2321F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2CB2D8-C16D-E523-BA48-57D069BDA7A1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740F3DF-371F-3D98-E1CD-F181FB5BB88B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FDBD441-4653-0E44-4FF4-373992CDA539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6610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Crying and giggling are both welcomed and encouraged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BAB068-F37E-E748-6357-42481518E80D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5537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24825" y="1916401"/>
            <a:ext cx="53870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Please be respectful of other people's privacy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 when sharing with the outside world keep people anonymous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D332D-179B-6456-06E0-B5DCF279022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32988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Always say ‘thank you’ and practice good Cuddle Manners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6886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8149</TotalTime>
  <Words>747</Words>
  <Application>Microsoft Macintosh PowerPoint</Application>
  <PresentationFormat>Letter Paper (8.5x11 in)</PresentationFormat>
  <Paragraphs>266</Paragraphs>
  <Slides>61</Slides>
  <Notes>0</Notes>
  <HiddenSlides>13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1" baseType="lpstr">
      <vt:lpstr>Arial</vt:lpstr>
      <vt:lpstr>Calibri</vt:lpstr>
      <vt:lpstr>Calibri Light</vt:lpstr>
      <vt:lpstr>Elephant Pro</vt:lpstr>
      <vt:lpstr>Impact</vt:lpstr>
      <vt:lpstr>Ink Free</vt:lpstr>
      <vt:lpstr>Rastanty Cortez</vt:lpstr>
      <vt:lpstr>Stencil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Falco, Llewellyn</cp:lastModifiedBy>
  <cp:revision>35</cp:revision>
  <cp:lastPrinted>2024-06-13T17:11:04Z</cp:lastPrinted>
  <dcterms:created xsi:type="dcterms:W3CDTF">2022-08-26T05:21:33Z</dcterms:created>
  <dcterms:modified xsi:type="dcterms:W3CDTF">2024-08-25T15:40:59Z</dcterms:modified>
</cp:coreProperties>
</file>

<file path=docProps/thumbnail.jpeg>
</file>